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92E"/>
    <a:srgbClr val="626466"/>
    <a:srgbClr val="992C34"/>
    <a:srgbClr val="992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E511-ED7D-C548-8D5B-E4974D76D388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EF08-E228-D144-B2D1-6332F7B8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S TITLE &amp;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694DAD-9A82-BD43-A50B-10CF2EAD9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3201" y="482766"/>
            <a:ext cx="9253220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2E7880-7764-DE4B-A3E1-0D507B0E20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201" y="1036803"/>
            <a:ext cx="9243060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9B2AEEF-CE79-6D45-81BB-7E70ED51A8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73201" y="1897063"/>
            <a:ext cx="9232900" cy="4503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087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WU-N&amp;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501D4BB-1CCE-2D4A-ACC3-20C0C779A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05469B-2E5B-9444-AAD8-C507B196A0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SUBTITLE  AND/OR DATE</a:t>
            </a:r>
          </a:p>
        </p:txBody>
      </p:sp>
    </p:spTree>
    <p:extLst>
      <p:ext uri="{BB962C8B-B14F-4D97-AF65-F5344CB8AC3E}">
        <p14:creationId xmlns:p14="http://schemas.microsoft.com/office/powerpoint/2010/main" val="396493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WU-N&amp;G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2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WU-N&amp;G TITLE &amp;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4D8683-77AB-8D4B-A145-6DA232FC9F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3201" y="482766"/>
            <a:ext cx="9253220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558FD1-BE6E-6749-8037-67ADA1EA61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201" y="1036803"/>
            <a:ext cx="9243060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EA2E3EE8-B301-AE42-ACC1-11BDCBF6D3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73201" y="1897063"/>
            <a:ext cx="9232900" cy="4503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13407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0362A93B-66B7-804C-9E58-71C6CB120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A6192E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11F9B21-68F9-354A-B832-DDCF41438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62646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SUBTITLE  AND/OR DATE</a:t>
            </a:r>
          </a:p>
          <a:p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6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4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02B9EB-9E91-D14D-9A9F-2C58F4081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rgbClr val="A6192E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60EDD7E-7D28-604D-8CBF-6D8370AC9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626466"/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AC3B22-79C1-C946-8A98-F61B8E5D05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1426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7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2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820D36-64E8-A841-A1B6-C3E57B3F2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0592" y="498006"/>
            <a:ext cx="6903640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rgbClr val="A6192E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04944C4-F20B-0840-8248-46C7AFA457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0115" y="1052043"/>
            <a:ext cx="6896059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626466"/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D0FAB494-45B5-574E-8864-D5E06B7312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39641" y="1912303"/>
            <a:ext cx="6888479" cy="3048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8021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 T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433580-6200-BB43-9A8C-956199571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7E75F6-5FC1-514D-AF69-3400F11343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SUBTITLE  AND/OR DATE</a:t>
            </a:r>
          </a:p>
        </p:txBody>
      </p:sp>
    </p:spTree>
    <p:extLst>
      <p:ext uri="{BB962C8B-B14F-4D97-AF65-F5344CB8AC3E}">
        <p14:creationId xmlns:p14="http://schemas.microsoft.com/office/powerpoint/2010/main" val="45469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IW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6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 IW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B407AD-7873-DF4E-AED6-E7F03475A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rgbClr val="A6192E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E2C1EE-9B87-004E-9C30-410A5EEB0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626466"/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0D44152-9745-5548-9EB9-84726A2804F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3051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_IWU N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7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CONTENT IWU N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072D06-4877-B543-8E01-9865DE61F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rgbClr val="A6192E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B77347A-73E3-2547-9EA4-1611158CF0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626466"/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7B68F40-2EB5-A74B-BE26-F41C5D067C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18328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39F72F5-015E-1041-B622-D731AEF0E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51" y="505626"/>
            <a:ext cx="9240493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rgbClr val="A6192E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3646015-9A3D-7D42-835D-4D896F765D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6375" y="1059663"/>
            <a:ext cx="9230346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626466"/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4AD5534-25C4-CD4B-A8E2-70BA5D3EB9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85901" y="1919923"/>
            <a:ext cx="9220200" cy="3048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233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WU-MAR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2E0F8E2C-A78F-2E4E-9933-8C5CAF418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435FB44-4632-3A4D-A6C6-6E22782241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SUBTITLE  AND/OR DATE</a:t>
            </a:r>
          </a:p>
        </p:txBody>
      </p:sp>
    </p:spTree>
    <p:extLst>
      <p:ext uri="{BB962C8B-B14F-4D97-AF65-F5344CB8AC3E}">
        <p14:creationId xmlns:p14="http://schemas.microsoft.com/office/powerpoint/2010/main" val="4388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WU-MARION 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6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WU-MARION TITLE &amp;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BAD20-6076-D841-9E96-96496F8A5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3201" y="482766"/>
            <a:ext cx="9253220" cy="85407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A6192E"/>
                </a:solidFill>
                <a:latin typeface="Franklin Gothic Medium" panose="020B0603020102020204" pitchFamily="34" charset="0"/>
              </a:rPr>
              <a:t>TITLE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E70906-BB92-5540-B158-B7A443BFF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201" y="1036803"/>
            <a:ext cx="9243060" cy="600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 Cond" panose="020B060302010202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626466"/>
                </a:solidFill>
                <a:latin typeface="Franklin Gothic Medium Cond" panose="020B0606030402020204" pitchFamily="34" charset="0"/>
              </a:rPr>
              <a:t>SUBTITLE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AD8E8B6-59FB-C043-911C-A725AA7616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73201" y="1897063"/>
            <a:ext cx="9232900" cy="4503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151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S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40C2C485-71FA-9843-B339-266225E76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3538" y="2148740"/>
            <a:ext cx="6575426" cy="81544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1093661-AB9F-ED42-8949-239317B627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480" y="2849880"/>
            <a:ext cx="6575484" cy="8223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SUBTITLE  AND/OR DATE</a:t>
            </a:r>
          </a:p>
          <a:p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S 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1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50" r:id="rId5"/>
    <p:sldLayoutId id="2147483664" r:id="rId6"/>
    <p:sldLayoutId id="2147483651" r:id="rId7"/>
    <p:sldLayoutId id="2147483652" r:id="rId8"/>
    <p:sldLayoutId id="2147483653" r:id="rId9"/>
    <p:sldLayoutId id="2147483666" r:id="rId10"/>
    <p:sldLayoutId id="2147483667" r:id="rId11"/>
    <p:sldLayoutId id="2147483668" r:id="rId12"/>
    <p:sldLayoutId id="2147483669" r:id="rId13"/>
    <p:sldLayoutId id="2147483665" r:id="rId14"/>
    <p:sldLayoutId id="2147483670" r:id="rId15"/>
    <p:sldLayoutId id="2147483675" r:id="rId16"/>
    <p:sldLayoutId id="2147483672" r:id="rId17"/>
    <p:sldLayoutId id="2147483673" r:id="rId18"/>
    <p:sldLayoutId id="2147483676" r:id="rId19"/>
    <p:sldLayoutId id="2147483671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21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469"/>
      </a:dk2>
      <a:lt2>
        <a:srgbClr val="B2B3B2"/>
      </a:lt2>
      <a:accent1>
        <a:srgbClr val="9F0C31"/>
      </a:accent1>
      <a:accent2>
        <a:srgbClr val="9F0C31"/>
      </a:accent2>
      <a:accent3>
        <a:srgbClr val="9F0C31"/>
      </a:accent3>
      <a:accent4>
        <a:srgbClr val="9F0C31"/>
      </a:accent4>
      <a:accent5>
        <a:srgbClr val="9F0C31"/>
      </a:accent5>
      <a:accent6>
        <a:srgbClr val="67C7ED"/>
      </a:accent6>
      <a:hlink>
        <a:srgbClr val="0563C1"/>
      </a:hlink>
      <a:folHlink>
        <a:srgbClr val="67C7E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Logo_Power Point Template_16.9" id="{11555CF2-4E67-EC41-A6D3-D647E6801FF3}" vid="{D8002BFF-AF6F-DA40-A48E-3C7D5F74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Meyers, Joshua</dc:creator>
  <cp:lastModifiedBy>Meyers, Joshua</cp:lastModifiedBy>
  <cp:revision>1</cp:revision>
  <dcterms:created xsi:type="dcterms:W3CDTF">2018-12-07T13:48:26Z</dcterms:created>
  <dcterms:modified xsi:type="dcterms:W3CDTF">2018-12-07T13:51:46Z</dcterms:modified>
</cp:coreProperties>
</file>